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61" r:id="rId4"/>
    <p:sldId id="263" r:id="rId5"/>
    <p:sldId id="264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2A1FCC9-B9AB-4D9B-BD0F-A02787FFCFD2}" type="datetimeFigureOut">
              <a:rPr lang="en-US" smtClean="0"/>
              <a:t>9/11/2017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0C7F9C-CD11-441A-8738-AFE364216D8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CC9-B9AB-4D9B-BD0F-A02787FFCFD2}" type="datetimeFigureOut">
              <a:rPr lang="en-US" smtClean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7F9C-CD11-441A-8738-AFE364216D8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CC9-B9AB-4D9B-BD0F-A02787FFCFD2}" type="datetimeFigureOut">
              <a:rPr lang="en-US" smtClean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7F9C-CD11-441A-8738-AFE364216D8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CC9-B9AB-4D9B-BD0F-A02787FFCFD2}" type="datetimeFigureOut">
              <a:rPr lang="en-US" smtClean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7F9C-CD11-441A-8738-AFE364216D8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CC9-B9AB-4D9B-BD0F-A02787FFCFD2}" type="datetimeFigureOut">
              <a:rPr lang="en-US" smtClean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7F9C-CD11-441A-8738-AFE364216D8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CC9-B9AB-4D9B-BD0F-A02787FFCFD2}" type="datetimeFigureOut">
              <a:rPr lang="en-US" smtClean="0"/>
              <a:t>9/11/2017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7F9C-CD11-441A-8738-AFE364216D8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CC9-B9AB-4D9B-BD0F-A02787FFCFD2}" type="datetimeFigureOut">
              <a:rPr lang="en-US" smtClean="0"/>
              <a:t>9/11/2017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7F9C-CD11-441A-8738-AFE364216D8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CC9-B9AB-4D9B-BD0F-A02787FFCFD2}" type="datetimeFigureOut">
              <a:rPr lang="en-US" smtClean="0"/>
              <a:t>9/11/2017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7F9C-CD11-441A-8738-AFE364216D8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CC9-B9AB-4D9B-BD0F-A02787FFCFD2}" type="datetimeFigureOut">
              <a:rPr lang="en-US" smtClean="0"/>
              <a:t>9/11/2017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7F9C-CD11-441A-8738-AFE364216D8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2A1FCC9-B9AB-4D9B-BD0F-A02787FFCFD2}" type="datetimeFigureOut">
              <a:rPr lang="en-US" smtClean="0"/>
              <a:t>9/11/2017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7F9C-CD11-441A-8738-AFE364216D8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2A1FCC9-B9AB-4D9B-BD0F-A02787FFCFD2}" type="datetimeFigureOut">
              <a:rPr lang="en-US" smtClean="0"/>
              <a:t>9/11/2017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0C7F9C-CD11-441A-8738-AFE364216D8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2A1FCC9-B9AB-4D9B-BD0F-A02787FFCFD2}" type="datetimeFigureOut">
              <a:rPr lang="en-US" smtClean="0"/>
              <a:t>9/11/2017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B0C7F9C-CD11-441A-8738-AFE364216D8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2.xls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7664" y="457200"/>
            <a:ext cx="7772400" cy="1090758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Smith MBA Program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458" y="1617053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 Concentration Track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38424" y="2816757"/>
            <a:ext cx="348044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By:</a:t>
            </a: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Michael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Faulkender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Dolores Daly</a:t>
            </a: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Sarah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Kronke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73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 JOBS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Finance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Planning and Analysis (FP&amp;A)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Senior Financial Analyst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Treasury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Controller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Leadership Development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 Banking</a:t>
            </a:r>
          </a:p>
          <a:p>
            <a:pPr lvl="1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</a:t>
            </a: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Manager</a:t>
            </a:r>
          </a:p>
          <a:p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Asset Management</a:t>
            </a:r>
          </a:p>
          <a:p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Management</a:t>
            </a: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Credit Analyst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8001000" y="5867400"/>
            <a:ext cx="89789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13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Discounted cash flow valuation for firms, projects, and securities</a:t>
            </a:r>
          </a:p>
          <a:p>
            <a:endPara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Monte Carlo simulations for financial models</a:t>
            </a:r>
          </a:p>
          <a:p>
            <a:endPara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of capital calculations</a:t>
            </a:r>
          </a:p>
          <a:p>
            <a:endPara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 structures</a:t>
            </a: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capital – capital structure analysis</a:t>
            </a: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 analysis</a:t>
            </a: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and presentation skills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 SKILL SETS AND KNOWLEDGE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8001000" y="5867400"/>
            <a:ext cx="89789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56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7401" y="364671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 CAREER TRACK CURRICULUM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8001000" y="6134100"/>
            <a:ext cx="897890" cy="647700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57818"/>
              </p:ext>
            </p:extLst>
          </p:nvPr>
        </p:nvGraphicFramePr>
        <p:xfrm>
          <a:off x="295032" y="1600200"/>
          <a:ext cx="8634338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5" imgW="7496189" imgH="3638520" progId="Excel.Sheet.12">
                  <p:embed/>
                </p:oleObj>
              </mc:Choice>
              <mc:Fallback>
                <p:oleObj name="Worksheet" r:id="rId5" imgW="7496189" imgH="36385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5032" y="1600200"/>
                        <a:ext cx="8634338" cy="419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951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Outside of finance, the following electives are available:</a:t>
            </a:r>
          </a:p>
          <a:p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ELECTIVE OPTIONS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8001000" y="5867400"/>
            <a:ext cx="897890" cy="647700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596277"/>
              </p:ext>
            </p:extLst>
          </p:nvPr>
        </p:nvGraphicFramePr>
        <p:xfrm>
          <a:off x="990600" y="2286000"/>
          <a:ext cx="7231063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4" imgW="6114999" imgH="2866957" progId="Excel.Sheet.12">
                  <p:embed/>
                </p:oleObj>
              </mc:Choice>
              <mc:Fallback>
                <p:oleObj name="Worksheet" r:id="rId4" imgW="6114999" imgH="28669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2286000"/>
                        <a:ext cx="7231063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34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29761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55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E9E5DC"/>
      </a:lt2>
      <a:accent1>
        <a:srgbClr val="CC0000"/>
      </a:accent1>
      <a:accent2>
        <a:srgbClr val="C00000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0070C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1278</TotalTime>
  <Words>107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Lucida Sans Unicode</vt:lpstr>
      <vt:lpstr>Times New Roman</vt:lpstr>
      <vt:lpstr>Verdana</vt:lpstr>
      <vt:lpstr>Wingdings 2</vt:lpstr>
      <vt:lpstr>Wingdings 3</vt:lpstr>
      <vt:lpstr>Concourse</vt:lpstr>
      <vt:lpstr>Worksheet</vt:lpstr>
      <vt:lpstr>Microsoft Excel Worksheet</vt:lpstr>
      <vt:lpstr>Smith MBA Program</vt:lpstr>
      <vt:lpstr>FINANCE JOBS</vt:lpstr>
      <vt:lpstr>FINANCE SKILL SETS AND KNOWLEDGE</vt:lpstr>
      <vt:lpstr>FINANCE CAREER TRACK CURRICULUM</vt:lpstr>
      <vt:lpstr>ELECTIVE OPTIONS</vt:lpstr>
      <vt:lpstr>QUESTIONS?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Performance Evaluation in CEO Compensation: A Non-Agency Explanation</dc:title>
  <dc:creator>Michael Faulkender</dc:creator>
  <cp:lastModifiedBy>Caroline Coughlin Lukich</cp:lastModifiedBy>
  <cp:revision>68</cp:revision>
  <dcterms:created xsi:type="dcterms:W3CDTF">2014-12-27T20:28:34Z</dcterms:created>
  <dcterms:modified xsi:type="dcterms:W3CDTF">2017-09-11T20:52:46Z</dcterms:modified>
</cp:coreProperties>
</file>