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36A6-F2DB-0348-802C-1920D3BA2C9F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E1E9-DE9D-6B4B-BBC3-3A0C1E87A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68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36A6-F2DB-0348-802C-1920D3BA2C9F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E1E9-DE9D-6B4B-BBC3-3A0C1E87A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35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77892"/>
            <a:ext cx="2057400" cy="4948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77892"/>
            <a:ext cx="6019800" cy="4948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36A6-F2DB-0348-802C-1920D3BA2C9F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E1E9-DE9D-6B4B-BBC3-3A0C1E87A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0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36A6-F2DB-0348-802C-1920D3BA2C9F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E1E9-DE9D-6B4B-BBC3-3A0C1E87A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9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36A6-F2DB-0348-802C-1920D3BA2C9F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E1E9-DE9D-6B4B-BBC3-3A0C1E87A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33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55784"/>
            <a:ext cx="4038600" cy="37703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55784"/>
            <a:ext cx="4038600" cy="37703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36A6-F2DB-0348-802C-1920D3BA2C9F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E1E9-DE9D-6B4B-BBC3-3A0C1E87A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33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975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63135"/>
            <a:ext cx="4040188" cy="3163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4808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63135"/>
            <a:ext cx="4041775" cy="3163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36A6-F2DB-0348-802C-1920D3BA2C9F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E1E9-DE9D-6B4B-BBC3-3A0C1E87A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34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441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36A6-F2DB-0348-802C-1920D3BA2C9F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E1E9-DE9D-6B4B-BBC3-3A0C1E87A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72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36A6-F2DB-0348-802C-1920D3BA2C9F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E1E9-DE9D-6B4B-BBC3-3A0C1E87A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01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7267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47267"/>
            <a:ext cx="5111750" cy="49788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74189"/>
            <a:ext cx="3008313" cy="37519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36A6-F2DB-0348-802C-1920D3BA2C9F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E1E9-DE9D-6B4B-BBC3-3A0C1E87A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42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31881"/>
            <a:ext cx="5486400" cy="35956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236A6-F2DB-0348-802C-1920D3BA2C9F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5E1E9-DE9D-6B4B-BBC3-3A0C1E87A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90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015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72963"/>
            <a:ext cx="8229600" cy="385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236A6-F2DB-0348-802C-1920D3BA2C9F}" type="datetimeFigureOut">
              <a:rPr lang="en-US" smtClean="0"/>
              <a:t>9/28/2017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5E1E9-DE9D-6B4B-BBC3-3A0C1E87AE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NEW TOOLKIT PPT header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52410" cy="995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42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Consulting &amp; General Management Career Track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084" y="3886200"/>
            <a:ext cx="9069916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Smith MBA Program (Full Time)</a:t>
            </a:r>
          </a:p>
          <a:p>
            <a:r>
              <a:rPr lang="en-US" sz="1800" dirty="0" smtClean="0"/>
              <a:t>September 26, 2017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5392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Consultant, Associate, Senior Associate</a:t>
            </a:r>
          </a:p>
          <a:p>
            <a:endParaRPr lang="en-US" dirty="0" smtClean="0"/>
          </a:p>
          <a:p>
            <a:r>
              <a:rPr lang="en-US" dirty="0" smtClean="0"/>
              <a:t>Leadership Development Programs</a:t>
            </a:r>
          </a:p>
          <a:p>
            <a:pPr lvl="1"/>
            <a:r>
              <a:rPr lang="en-US" dirty="0" smtClean="0"/>
              <a:t>Corporate development program</a:t>
            </a:r>
          </a:p>
          <a:p>
            <a:pPr lvl="1"/>
            <a:r>
              <a:rPr lang="en-US" dirty="0" smtClean="0"/>
              <a:t>Executive development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45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eBay Inc.</a:t>
            </a:r>
          </a:p>
          <a:p>
            <a:r>
              <a:rPr lang="en-US" dirty="0"/>
              <a:t>Stanley Black &amp; Decker Corporation</a:t>
            </a:r>
          </a:p>
          <a:p>
            <a:r>
              <a:rPr lang="en-US" dirty="0"/>
              <a:t>Vanguard</a:t>
            </a:r>
          </a:p>
          <a:p>
            <a:r>
              <a:rPr lang="en-US" dirty="0"/>
              <a:t>M&amp;T Bank Corp.</a:t>
            </a:r>
          </a:p>
          <a:p>
            <a:r>
              <a:rPr lang="en-US" dirty="0"/>
              <a:t>Eli Lilly &amp; Company</a:t>
            </a:r>
          </a:p>
          <a:p>
            <a:r>
              <a:rPr lang="en-US" dirty="0"/>
              <a:t>Ford Motor Company</a:t>
            </a:r>
          </a:p>
          <a:p>
            <a:r>
              <a:rPr lang="en-US" dirty="0"/>
              <a:t>Air Products and Chemicals, Inc.</a:t>
            </a:r>
          </a:p>
          <a:p>
            <a:r>
              <a:rPr lang="en-US" dirty="0"/>
              <a:t>Citigroup Inc.</a:t>
            </a:r>
          </a:p>
          <a:p>
            <a:r>
              <a:rPr lang="en-US" dirty="0"/>
              <a:t>Vanguard</a:t>
            </a:r>
          </a:p>
          <a:p>
            <a:r>
              <a:rPr lang="en-US" dirty="0"/>
              <a:t>Raytheon</a:t>
            </a:r>
          </a:p>
          <a:p>
            <a:r>
              <a:rPr lang="en-US" dirty="0"/>
              <a:t>Johnson &amp; Johnson</a:t>
            </a:r>
          </a:p>
          <a:p>
            <a:r>
              <a:rPr lang="en-US" dirty="0"/>
              <a:t>Bank of America Corporation</a:t>
            </a:r>
          </a:p>
          <a:p>
            <a:r>
              <a:rPr lang="en-US" dirty="0"/>
              <a:t>Verizon Wireless</a:t>
            </a:r>
          </a:p>
          <a:p>
            <a:r>
              <a:rPr lang="en-US" dirty="0"/>
              <a:t>Bank of America Corporation</a:t>
            </a:r>
          </a:p>
          <a:p>
            <a:r>
              <a:rPr lang="en-US" dirty="0"/>
              <a:t>Intel </a:t>
            </a:r>
            <a:r>
              <a:rPr lang="en-US" dirty="0" smtClean="0"/>
              <a:t>Corporation</a:t>
            </a:r>
          </a:p>
          <a:p>
            <a:r>
              <a:rPr lang="en-US" dirty="0" smtClean="0"/>
              <a:t>PepsiCo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Bechtel</a:t>
            </a:r>
          </a:p>
          <a:p>
            <a:r>
              <a:rPr lang="en-US" dirty="0"/>
              <a:t>Chevron Corporation</a:t>
            </a:r>
          </a:p>
          <a:p>
            <a:r>
              <a:rPr lang="en-US" dirty="0"/>
              <a:t>M&amp;T Bank Corp.</a:t>
            </a:r>
          </a:p>
          <a:p>
            <a:r>
              <a:rPr lang="en-US" dirty="0"/>
              <a:t>Citigroup Inc.</a:t>
            </a:r>
          </a:p>
          <a:p>
            <a:r>
              <a:rPr lang="en-US" dirty="0"/>
              <a:t>Air Products and Chemicals, Inc.</a:t>
            </a:r>
          </a:p>
          <a:p>
            <a:r>
              <a:rPr lang="en-US" dirty="0"/>
              <a:t>Verizon Wireless</a:t>
            </a:r>
          </a:p>
          <a:p>
            <a:r>
              <a:rPr lang="en-US" dirty="0"/>
              <a:t>Bank of America Corporation</a:t>
            </a:r>
          </a:p>
          <a:p>
            <a:r>
              <a:rPr lang="en-US" dirty="0"/>
              <a:t>Colgate-Palmolive</a:t>
            </a:r>
          </a:p>
          <a:p>
            <a:r>
              <a:rPr lang="en-US" dirty="0"/>
              <a:t>AT&amp;T </a:t>
            </a:r>
          </a:p>
          <a:p>
            <a:r>
              <a:rPr lang="en-US" dirty="0"/>
              <a:t>Air Products and Chemicals, Inc.</a:t>
            </a:r>
          </a:p>
          <a:p>
            <a:r>
              <a:rPr lang="en-US" dirty="0" err="1"/>
              <a:t>FoodBAM</a:t>
            </a:r>
            <a:endParaRPr lang="en-US" dirty="0"/>
          </a:p>
          <a:p>
            <a:r>
              <a:rPr lang="en-US" dirty="0"/>
              <a:t>Verizon Communications </a:t>
            </a:r>
          </a:p>
          <a:p>
            <a:r>
              <a:rPr lang="en-US" dirty="0"/>
              <a:t>Stanley Black &amp; Decker Inc.</a:t>
            </a:r>
          </a:p>
          <a:p>
            <a:r>
              <a:rPr lang="en-US" dirty="0"/>
              <a:t>Liberty Mutual</a:t>
            </a:r>
          </a:p>
          <a:p>
            <a:r>
              <a:rPr lang="en-US" dirty="0"/>
              <a:t>Campbell Soup Company</a:t>
            </a:r>
          </a:p>
          <a:p>
            <a:r>
              <a:rPr lang="en-US" dirty="0"/>
              <a:t>Air Products and Chemicals, Inc.</a:t>
            </a:r>
          </a:p>
        </p:txBody>
      </p:sp>
    </p:spTree>
    <p:extLst>
      <p:ext uri="{BB962C8B-B14F-4D97-AF65-F5344CB8AC3E}">
        <p14:creationId xmlns:p14="http://schemas.microsoft.com/office/powerpoint/2010/main" val="163544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Skills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Analytics + functional knowledge</a:t>
            </a:r>
          </a:p>
          <a:p>
            <a:r>
              <a:rPr lang="en-US" dirty="0"/>
              <a:t>Managing complexity</a:t>
            </a:r>
          </a:p>
          <a:p>
            <a:r>
              <a:rPr lang="en-US" dirty="0" smtClean="0"/>
              <a:t>Adaptability, life-long learning</a:t>
            </a:r>
          </a:p>
          <a:p>
            <a:r>
              <a:rPr lang="en-US" dirty="0" smtClean="0"/>
              <a:t>People skills</a:t>
            </a:r>
          </a:p>
          <a:p>
            <a:pPr lvl="1"/>
            <a:r>
              <a:rPr lang="en-US" dirty="0" smtClean="0"/>
              <a:t>Leadership</a:t>
            </a:r>
          </a:p>
          <a:p>
            <a:pPr lvl="1"/>
            <a:r>
              <a:rPr lang="en-US" dirty="0" smtClean="0"/>
              <a:t>Persuasion</a:t>
            </a:r>
          </a:p>
          <a:p>
            <a:r>
              <a:rPr lang="en-US" dirty="0" smtClean="0"/>
              <a:t>Strategic thinking</a:t>
            </a:r>
          </a:p>
          <a:p>
            <a:r>
              <a:rPr lang="en-US" dirty="0" smtClean="0"/>
              <a:t>Managing change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53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Advisor: Nicole </a:t>
            </a:r>
            <a:r>
              <a:rPr lang="en-US" dirty="0" err="1" smtClean="0"/>
              <a:t>Coomber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Open Office Hours</a:t>
            </a:r>
            <a:r>
              <a:rPr lang="en-US" dirty="0"/>
              <a:t> </a:t>
            </a:r>
            <a:r>
              <a:rPr lang="en-US" dirty="0" smtClean="0"/>
              <a:t>- VMH 4521</a:t>
            </a:r>
          </a:p>
          <a:p>
            <a:r>
              <a:rPr lang="en-US" dirty="0" smtClean="0"/>
              <a:t>Thursdays, 3:00-4:00pm</a:t>
            </a:r>
          </a:p>
          <a:p>
            <a:r>
              <a:rPr lang="en-US" dirty="0" smtClean="0"/>
              <a:t>Fridays, 9:30-10:30am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nmcoomber@rhsmith.umd.edu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74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174</Words>
  <Application>Microsoft Office PowerPoint</Application>
  <PresentationFormat>On-screen Show (4:3)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Consulting &amp; General Management Career Track</vt:lpstr>
      <vt:lpstr>Job Positions</vt:lpstr>
      <vt:lpstr>Firms</vt:lpstr>
      <vt:lpstr>Skills Needed</vt:lpstr>
      <vt:lpstr>Faculty Advisor: Nicole Coomber</vt:lpstr>
    </vt:vector>
  </TitlesOfParts>
  <Company>University of Maryland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Decker</dc:creator>
  <cp:lastModifiedBy>Caroline Coughlin Lukich</cp:lastModifiedBy>
  <cp:revision>40</cp:revision>
  <dcterms:created xsi:type="dcterms:W3CDTF">2015-05-28T18:40:39Z</dcterms:created>
  <dcterms:modified xsi:type="dcterms:W3CDTF">2017-09-28T19:24:27Z</dcterms:modified>
</cp:coreProperties>
</file>